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65" r:id="rId40"/>
    <p:sldId id="340" r:id="rId41"/>
    <p:sldId id="341" r:id="rId42"/>
    <p:sldId id="358" r:id="rId43"/>
    <p:sldId id="359" r:id="rId44"/>
    <p:sldId id="360" r:id="rId45"/>
    <p:sldId id="361" r:id="rId46"/>
    <p:sldId id="314" r:id="rId47"/>
    <p:sldId id="284" r:id="rId48"/>
    <p:sldId id="315" r:id="rId49"/>
    <p:sldId id="298" r:id="rId50"/>
    <p:sldId id="319" r:id="rId51"/>
    <p:sldId id="320" r:id="rId52"/>
    <p:sldId id="364" r:id="rId53"/>
    <p:sldId id="318" r:id="rId54"/>
    <p:sldId id="277" r:id="rId55"/>
    <p:sldId id="27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</a:t>
            </a:r>
            <a:r>
              <a:rPr lang="en-US" dirty="0" err="1" smtClean="0"/>
              <a:t>Englemaier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</a:t>
            </a:r>
            <a:r>
              <a:rPr lang="en-US" dirty="0" smtClean="0">
                <a:latin typeface="Courier" pitchFamily="49" charset="0"/>
              </a:rPr>
              <a:t>6.67</a:t>
            </a:r>
            <a:r>
              <a:rPr lang="en-US" dirty="0" smtClean="0"/>
              <a:t> </a:t>
            </a:r>
            <a:r>
              <a:rPr lang="en-US" dirty="0" smtClean="0"/>
              <a:t>for </a:t>
            </a:r>
            <a:r>
              <a:rPr lang="en-US" dirty="0" smtClean="0"/>
              <a:t>the AC Adapter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</a:t>
            </a:r>
            <a:r>
              <a:rPr lang="en-US" dirty="0" smtClean="0">
                <a:latin typeface="Courier" pitchFamily="49" charset="0"/>
              </a:rPr>
              <a:t>62</a:t>
            </a:r>
            <a:r>
              <a:rPr lang="en-US" dirty="0" smtClean="0">
                <a:latin typeface="Courier" pitchFamily="49" charset="0"/>
              </a:rPr>
              <a:t>.58</a:t>
            </a:r>
            <a:r>
              <a:rPr lang="en-US" dirty="0" smtClean="0"/>
              <a:t> </a:t>
            </a:r>
            <a:r>
              <a:rPr lang="en-US" dirty="0" smtClean="0"/>
              <a:t>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24229</TotalTime>
  <Words>1218</Words>
  <Application>Microsoft Office PowerPoint</Application>
  <PresentationFormat>On-screen Show (4:3)</PresentationFormat>
  <Paragraphs>365</Paragraphs>
  <Slides>55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265</cp:revision>
  <dcterms:created xsi:type="dcterms:W3CDTF">2012-10-25T19:38:27Z</dcterms:created>
  <dcterms:modified xsi:type="dcterms:W3CDTF">2014-11-30T17:59:59Z</dcterms:modified>
</cp:coreProperties>
</file>